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  <p:sldId id="115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Zhu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Yingtai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 herself up as a 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231588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study in school./Because she could study in school.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young woman named Zhu Yingtai dress herself up as a man so she could study in school.”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祝英台打扮成男人模样是为了上学。故可知答案。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theme of the four great folktales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581" y="873559"/>
            <a:ext cx="3787957" cy="470586"/>
          </a:xfrm>
          <a:prstGeom prst="rect">
            <a:avLst/>
          </a:prstGeom>
        </p:spPr>
      </p:pic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129470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Love.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1846378"/>
            <a:ext cx="11485848" cy="445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“Unfortunately, by the time she reached the Great Wall... she wept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抽泣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bitterly that part of the Great Wall collapsed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崩塌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revealing her husband’s bones.”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孟姜女因为丈夫死了而伤心大哭；根据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fell in love with a young man named Xu Xian and they got married.”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白素贞爱上了许仙；根据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Zhinv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weaver girl, was a fairy who fell in love with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Niulang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cowherd.”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牛郎与织女相爱；再根据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“Later, Liang discovered Zhu was a woman and wanted to marry her.”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梁山伯爱上了祝英台。综上所述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这四个民间故事都与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有关。故可知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70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介绍了中国的四大民间故事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并分别介绍了每个故事的大意。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203826"/>
            <a:ext cx="11485848" cy="1289070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80817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indent="612140"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Folktales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Qin Dynasty, Lady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Jiang’s husband was forced to leave home so he could help build the Great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not hearing from him for a long time, Lady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Jiang set out to bring him some winter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Unfortunately, by the time she reached the Great Wall, her husband had already died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receiving this bad news, she wept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抽泣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bitterly that part of the Great Wall collapsed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崩塌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revealing her husband’s bones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white snake spirit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dreamed of becoming a goddess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took human form, called herself Bai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Suzhen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traveled to the human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fell in love with a young man named Xu Xian and they got married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since spirits and humans weren’t supposed to marry, a monk named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Fahai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kill Bai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Bai was eventually trapped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Leifeng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Pagoda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Fahai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Cowherd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Zhinv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weaver girl, was a fairy who fell in love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Niulang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cowherd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their love was not allowed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separated on opposite sides of the night sky by a silver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 the seventh day of the seventh lunar month, many magpies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form a bridge to reunite the lovers for one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Butterfly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young woman named Zhu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Yingtai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 herself up as a man so she could study in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got along well with a schoolmate named Liang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Shanbo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Liang discovered Zhu was a woman and wanted to marry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Zhu had already been arranged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marry another man by her parents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Heartbroken, Liang died on Zhu’s wedding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Zhu ran to Liang’s tomb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坟墓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suddenly opened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Zhu jumped inside to join Liang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pair of butterflies then came out of the tomb and flew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was Lady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Jiang’s husband forced to leave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9023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During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Dynasty.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7020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the Qin Dynasty, Lady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Jiang’s husband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forced to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 so he could help build the Great Wall.”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孟姜女的故事发生在秦朝。故可知答案。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32379" y="3023997"/>
            <a:ext cx="4972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AEEF"/>
                </a:solidFill>
              </a:rPr>
              <a:t>force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 err="1">
                <a:solidFill>
                  <a:srgbClr val="00AEEF"/>
                </a:solidFill>
              </a:rPr>
              <a:t>sb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</a:rPr>
              <a:t>to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</a:rPr>
              <a:t>do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 err="1">
                <a:solidFill>
                  <a:srgbClr val="00AEEF"/>
                </a:solidFill>
              </a:rPr>
              <a:t>sth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强迫某人去做某事</a:t>
            </a:r>
            <a:endParaRPr lang="zh-CN" altLang="en-US" dirty="0"/>
          </a:p>
        </p:txBody>
      </p:sp>
      <p:pic>
        <p:nvPicPr>
          <p:cNvPr id="7" name="箭头左.eps" descr="id:21474864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30451" y="2964848"/>
            <a:ext cx="504056" cy="35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was Bai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Suzhen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trapped in the 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304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Leifeng Pagoda.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“Bai was eventually trapped in Leifeng Pagoda by Fahai forever.”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白素贞最后被困在雷峰塔。故可知答案。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often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Zhinv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Niulang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 each 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231588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Once a year.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on the seventh day of the seventh lunar month, many magpies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form a bridge to reunite the lovers for one 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牛郎与织女一年只能见一次。故可知答案。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821</Words>
  <Application>Microsoft Office PowerPoint</Application>
  <PresentationFormat>自定义</PresentationFormat>
  <Paragraphs>37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2025-09-17T06:35:56Z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